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57007ED-2625-EFC8-C32A-388A35C6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8" y="449088"/>
            <a:ext cx="10602383" cy="59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0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21A6-1FE5-2EDE-D100-E1DBC95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BRAINSTORM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ACFEE-FE80-3CA0-1106-00310C28A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38" y="1490133"/>
            <a:ext cx="4792134" cy="4195481"/>
          </a:xfrm>
        </p:spPr>
        <p:txBody>
          <a:bodyPr>
            <a:normAutofit/>
          </a:bodyPr>
          <a:lstStyle/>
          <a:p>
            <a:br>
              <a:rPr lang="pt-BR" dirty="0"/>
            </a:br>
            <a:r>
              <a:rPr lang="pt-BR" sz="2800" b="0" i="0" dirty="0">
                <a:solidFill>
                  <a:srgbClr val="D1D5DB"/>
                </a:solidFill>
                <a:effectLst/>
                <a:latin typeface="Söhne"/>
              </a:rPr>
              <a:t>Brainstorm é uma técnica utilizada para gerar ideias de forma criativa e colaborativa. Geralmente, é feita em grupo, com o objetivo de produzir o maior número possível de ideias em um curto período de tempo.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333D81-F68A-6282-1169-B69AE491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81" y="1490133"/>
            <a:ext cx="5890108" cy="42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21A6-1FE5-2EDE-D100-E1DBC95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ACFEE-FE80-3CA0-1106-00310C28A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38" y="1490133"/>
            <a:ext cx="4792134" cy="4195481"/>
          </a:xfrm>
        </p:spPr>
        <p:txBody>
          <a:bodyPr>
            <a:normAutofit/>
          </a:bodyPr>
          <a:lstStyle/>
          <a:p>
            <a:br>
              <a:rPr lang="pt-BR" dirty="0"/>
            </a:b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Durante uma sessão de brainstorming, os participantes são encorajados a sugerir ideias livremente, sem julgamento ou crítica. O objetivo é gerar uma grande quantidade de ideias, mesmo que algumas delas possam parecer absurdas ou improváveis.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63502DA-61CA-F9EC-67C0-188260F8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66" y="2163005"/>
            <a:ext cx="5051996" cy="28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5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21A6-1FE5-2EDE-D100-E1DBC95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É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ACFEE-FE80-3CA0-1106-00310C28A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38" y="1490133"/>
            <a:ext cx="4792134" cy="4195481"/>
          </a:xfrm>
        </p:spPr>
        <p:txBody>
          <a:bodyPr>
            <a:normAutofit/>
          </a:bodyPr>
          <a:lstStyle/>
          <a:p>
            <a:br>
              <a:rPr lang="pt-BR" dirty="0"/>
            </a:b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Essa técnica é amplamente utilizada em diferentes contextos, como empresas, escolas, organizações sem fins lucrativos e equipes de projetos. O brainstorm pode ser feito presencialmente ou remotamente, por meio de ferramentas digitais de colaboração em equipe.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6A2B00-4D40-F2ED-B297-5B165FA1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15" y="1625132"/>
            <a:ext cx="5255874" cy="392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7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2D3F1-DF03-D517-DDF5-0BE768E9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7C6E0-216A-2D46-503B-3C448844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Douglas Horvath</a:t>
            </a:r>
          </a:p>
          <a:p>
            <a:r>
              <a:rPr lang="pt-BR" dirty="0"/>
              <a:t>Rafael </a:t>
            </a:r>
            <a:r>
              <a:rPr lang="pt-BR" dirty="0" err="1"/>
              <a:t>Seiji</a:t>
            </a:r>
            <a:endParaRPr lang="pt-BR" dirty="0"/>
          </a:p>
          <a:p>
            <a:r>
              <a:rPr lang="pt-BR" dirty="0"/>
              <a:t>Lara Baptista</a:t>
            </a:r>
          </a:p>
        </p:txBody>
      </p:sp>
    </p:spTree>
    <p:extLst>
      <p:ext uri="{BB962C8B-B14F-4D97-AF65-F5344CB8AC3E}">
        <p14:creationId xmlns:p14="http://schemas.microsoft.com/office/powerpoint/2010/main" val="3520842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</TotalTime>
  <Words>138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Söhne</vt:lpstr>
      <vt:lpstr>Wingdings 3</vt:lpstr>
      <vt:lpstr>Íon</vt:lpstr>
      <vt:lpstr>Apresentação do PowerPoint</vt:lpstr>
      <vt:lpstr>BRAINSTORM</vt:lpstr>
      <vt:lpstr>COMO FUNCIONA</vt:lpstr>
      <vt:lpstr>ONDE É USADO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HORVATH</dc:creator>
  <cp:lastModifiedBy>DOUGLAS HORVATH</cp:lastModifiedBy>
  <cp:revision>2</cp:revision>
  <dcterms:created xsi:type="dcterms:W3CDTF">2023-05-10T20:49:03Z</dcterms:created>
  <dcterms:modified xsi:type="dcterms:W3CDTF">2023-05-10T21:12:25Z</dcterms:modified>
</cp:coreProperties>
</file>